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8" r:id="rId11"/>
    <p:sldId id="264" r:id="rId12"/>
    <p:sldId id="265" r:id="rId13"/>
    <p:sldId id="266" r:id="rId14"/>
    <p:sldId id="267" r:id="rId15"/>
    <p:sldId id="268" r:id="rId16"/>
    <p:sldId id="272" r:id="rId17"/>
    <p:sldId id="270" r:id="rId18"/>
    <p:sldId id="271" r:id="rId19"/>
    <p:sldId id="273" r:id="rId20"/>
    <p:sldId id="274" r:id="rId21"/>
    <p:sldId id="275" r:id="rId22"/>
    <p:sldId id="280" r:id="rId23"/>
    <p:sldId id="281" r:id="rId24"/>
    <p:sldId id="276" r:id="rId25"/>
    <p:sldId id="26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程式碼介紹</a:t>
            </a:r>
            <a:endParaRPr dirty="0"/>
          </a:p>
        </p:txBody>
      </p:sp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3350" indent="0">
              <a:buNone/>
            </a:pP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2E517-4CAC-4789-9D5E-82B172FA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91" y="2688852"/>
            <a:ext cx="2271957" cy="138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956D15-C31E-47C2-9C3F-30C67369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1305346"/>
            <a:ext cx="1736323" cy="27873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657243-09AE-442C-B2BF-D8761447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5" y="1745410"/>
            <a:ext cx="3831735" cy="1202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C99086-CBE0-4784-94D2-1A264153A578}"/>
              </a:ext>
            </a:extLst>
          </p:cNvPr>
          <p:cNvSpPr/>
          <p:nvPr/>
        </p:nvSpPr>
        <p:spPr>
          <a:xfrm>
            <a:off x="4415590" y="1305346"/>
            <a:ext cx="1651382" cy="13936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C4E3FD6-D98B-41B4-9164-8C1B99EC762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066972" y="1466929"/>
            <a:ext cx="449942" cy="535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F7E75-10EC-4B5B-AB26-7486671F6677}"/>
              </a:ext>
            </a:extLst>
          </p:cNvPr>
          <p:cNvSpPr txBox="1"/>
          <p:nvPr/>
        </p:nvSpPr>
        <p:spPr>
          <a:xfrm>
            <a:off x="6516914" y="1305346"/>
            <a:ext cx="187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排名次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2" y="3896584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311700" y="3534229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1" y="1734827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尋找遊戲開始的資訊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dirty="0"/>
              <a:t>有額外以文字檔紀錄遊戲過程及結果</a:t>
            </a:r>
            <a:endParaRPr lang="en-US" altLang="zh-TW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dirty="0"/>
              <a:t>能夠重播遊戲進行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060" y="1481469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r>
              <a:rPr lang="zh-TW" altLang="zh-TW" sz="1600" dirty="0"/>
              <a:t>，</a:t>
            </a:r>
            <a:r>
              <a:rPr lang="zh-TW" altLang="en-US" sz="1600" dirty="0"/>
              <a:t>按下</a:t>
            </a:r>
            <a:r>
              <a:rPr lang="en-US" altLang="zh-TW" sz="1600" dirty="0"/>
              <a:t>start</a:t>
            </a:r>
            <a:r>
              <a:rPr lang="zh-TW" altLang="en-US" sz="1600" dirty="0"/>
              <a:t>能夠回放遊戲進行的畫面</a:t>
            </a:r>
            <a:r>
              <a:rPr lang="zh-TW" altLang="zh-TW" sz="1600" dirty="0"/>
              <a:t>，</a:t>
            </a:r>
            <a:r>
              <a:rPr lang="en-US" altLang="zh-TW" sz="1600" dirty="0"/>
              <a:t>next</a:t>
            </a:r>
            <a:r>
              <a:rPr lang="zh-TW" altLang="en-US" sz="1600" dirty="0"/>
              <a:t>按下則能撥放下一場遊戲的遊戲過程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5" y="704400"/>
            <a:ext cx="3065239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564</Words>
  <Application>Microsoft Office PowerPoint</Application>
  <PresentationFormat>如螢幕大小 (16:9)</PresentationFormat>
  <Paragraphs>71</Paragraphs>
  <Slides>25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8" baseType="lpstr"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遊戲回放</vt:lpstr>
      <vt:lpstr>遊戲紀錄</vt:lpstr>
      <vt:lpstr>Server端建立</vt:lpstr>
      <vt:lpstr>程式碼介紹</vt:lpstr>
      <vt:lpstr>Client端</vt:lpstr>
      <vt:lpstr>連接server端</vt:lpstr>
      <vt:lpstr>遊戲區域</vt:lpstr>
      <vt:lpstr>背景設置</vt:lpstr>
      <vt:lpstr>遊戲控制</vt:lpstr>
      <vt:lpstr>玩家狀態</vt:lpstr>
      <vt:lpstr>聊天介面</vt:lpstr>
      <vt:lpstr>翻牌</vt:lpstr>
      <vt:lpstr>遊戲結束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aul P</cp:lastModifiedBy>
  <cp:revision>26</cp:revision>
  <dcterms:modified xsi:type="dcterms:W3CDTF">2021-06-22T14:42:19Z</dcterms:modified>
</cp:coreProperties>
</file>